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0" r:id="rId8"/>
    <p:sldId id="261" r:id="rId9"/>
    <p:sldId id="299" r:id="rId10"/>
    <p:sldId id="262" r:id="rId11"/>
    <p:sldId id="263" r:id="rId12"/>
    <p:sldId id="264" r:id="rId13"/>
    <p:sldId id="300" r:id="rId14"/>
    <p:sldId id="301" r:id="rId15"/>
    <p:sldId id="302" r:id="rId16"/>
    <p:sldId id="269" r:id="rId17"/>
    <p:sldId id="270" r:id="rId18"/>
    <p:sldId id="292" r:id="rId19"/>
    <p:sldId id="271" r:id="rId20"/>
    <p:sldId id="272" r:id="rId21"/>
    <p:sldId id="273" r:id="rId22"/>
    <p:sldId id="274" r:id="rId23"/>
    <p:sldId id="275" r:id="rId24"/>
    <p:sldId id="276" r:id="rId25"/>
    <p:sldId id="293" r:id="rId26"/>
    <p:sldId id="279" r:id="rId27"/>
    <p:sldId id="277" r:id="rId28"/>
    <p:sldId id="278" r:id="rId29"/>
    <p:sldId id="280" r:id="rId30"/>
    <p:sldId id="288" r:id="rId31"/>
    <p:sldId id="294" r:id="rId32"/>
    <p:sldId id="281" r:id="rId33"/>
    <p:sldId id="282" r:id="rId34"/>
    <p:sldId id="286" r:id="rId35"/>
    <p:sldId id="287" r:id="rId36"/>
    <p:sldId id="283" r:id="rId37"/>
    <p:sldId id="284" r:id="rId38"/>
    <p:sldId id="296" r:id="rId39"/>
    <p:sldId id="295" r:id="rId40"/>
    <p:sldId id="298" r:id="rId41"/>
    <p:sldId id="289" r:id="rId42"/>
    <p:sldId id="290" r:id="rId43"/>
    <p:sldId id="291" r:id="rId44"/>
    <p:sldId id="28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0"/>
    <p:restoredTop sz="96925"/>
  </p:normalViewPr>
  <p:slideViewPr>
    <p:cSldViewPr snapToGrid="0" snapToObjects="1">
      <p:cViewPr varScale="1">
        <p:scale>
          <a:sx n="87" d="100"/>
          <a:sy n="87" d="100"/>
        </p:scale>
        <p:origin x="93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6734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12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301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81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44307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55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185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9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844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2067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507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C53501B-44FA-0E40-8533-61395071D42D}" type="datetimeFigureOut">
              <a:rPr kumimoji="1" lang="ko-KR" altLang="en-US" smtClean="0"/>
              <a:t>2019-11-27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6A20D3A-C14A-5C45-9A89-E859D35AE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261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r.123rf.com/photo_71710179_&#48289;&#53552;-&#54788;&#45824;-sms-&#46608;&#45716;-&#47700;&#49884;&#51648;-&#50500;&#51060;&#53080;&#51077;&#45768;&#45796;-&#44144;&#54408;-&#50672;&#49444;-&#51665;&#54633;&#51077;&#45768;&#45796;-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85276-22B4-0649-A96F-1505176B6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Messenger DB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0A50B8-AACE-9444-A2F7-74A8830EA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2018158037 </a:t>
            </a:r>
            <a:r>
              <a:rPr kumimoji="1" lang="ko-KR" altLang="en-US" dirty="0" err="1"/>
              <a:t>주우재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2016156013</a:t>
            </a:r>
            <a:r>
              <a:rPr kumimoji="1" lang="ko-KR" altLang="en-US" dirty="0"/>
              <a:t> 박재희</a:t>
            </a:r>
          </a:p>
        </p:txBody>
      </p:sp>
    </p:spTree>
    <p:extLst>
      <p:ext uri="{BB962C8B-B14F-4D97-AF65-F5344CB8AC3E}">
        <p14:creationId xmlns:p14="http://schemas.microsoft.com/office/powerpoint/2010/main" val="122772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203F9-94EE-4547-BAB8-DBC7F7F8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물리적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825" y="2236352"/>
            <a:ext cx="4818737" cy="28563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9" y="2236352"/>
            <a:ext cx="6293836" cy="27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875A9-A02B-BC43-949B-5CC9FCCC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물리적 설계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15" y="4095922"/>
            <a:ext cx="4575614" cy="14392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15" y="2100458"/>
            <a:ext cx="10071446" cy="19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0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C6622-595F-A14E-92F2-C5DCE059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물리적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79" y="4625726"/>
            <a:ext cx="10042218" cy="17126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15588"/>
            <a:ext cx="8672214" cy="25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0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C6622-595F-A14E-92F2-C5DCE059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80832"/>
            <a:ext cx="10474657" cy="1485900"/>
          </a:xfrm>
        </p:spPr>
        <p:txBody>
          <a:bodyPr/>
          <a:lstStyle/>
          <a:p>
            <a:r>
              <a:rPr kumimoji="1" lang="ko-KR" altLang="en-US" dirty="0"/>
              <a:t>데이터 입력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주소록</a:t>
            </a:r>
            <a:r>
              <a:rPr kumimoji="1" lang="en-US" altLang="ko-KR" dirty="0"/>
              <a:t>:20</a:t>
            </a:r>
            <a:r>
              <a:rPr kumimoji="1" lang="ko-KR" altLang="en-US" dirty="0"/>
              <a:t>명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대화내역</a:t>
            </a:r>
            <a:r>
              <a:rPr kumimoji="1" lang="en-US" altLang="ko-KR" dirty="0"/>
              <a:t> 11</a:t>
            </a:r>
            <a:r>
              <a:rPr kumimoji="1" lang="ko-KR" altLang="en-US" dirty="0"/>
              <a:t>명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01254"/>
            <a:ext cx="3038475" cy="53567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48829"/>
            <a:ext cx="3038475" cy="352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97" y="1501255"/>
            <a:ext cx="3038476" cy="34255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074" y="1148828"/>
            <a:ext cx="326580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1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C6622-595F-A14E-92F2-C5DCE059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0832"/>
            <a:ext cx="9928746" cy="1485900"/>
          </a:xfrm>
        </p:spPr>
        <p:txBody>
          <a:bodyPr/>
          <a:lstStyle/>
          <a:p>
            <a:r>
              <a:rPr kumimoji="1" lang="ko-KR" altLang="en-US" dirty="0"/>
              <a:t>데이터 입력</a:t>
            </a:r>
            <a:r>
              <a:rPr kumimoji="1" lang="en-US" altLang="ko-KR" dirty="0"/>
              <a:t>(</a:t>
            </a:r>
            <a:r>
              <a:rPr kumimoji="1" lang="ko-KR" altLang="en-US" dirty="0"/>
              <a:t>대화 중 한 명 메시지</a:t>
            </a:r>
            <a:r>
              <a:rPr kumimoji="1" lang="en-US" altLang="ko-KR" dirty="0"/>
              <a:t>:50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66" y="1271445"/>
            <a:ext cx="4391025" cy="5543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591" y="1271445"/>
            <a:ext cx="4352925" cy="5495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66" y="828361"/>
            <a:ext cx="6760193" cy="4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C6622-595F-A14E-92F2-C5DCE059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0832"/>
            <a:ext cx="9928746" cy="1485900"/>
          </a:xfrm>
        </p:spPr>
        <p:txBody>
          <a:bodyPr/>
          <a:lstStyle/>
          <a:p>
            <a:r>
              <a:rPr kumimoji="1" lang="ko-KR" altLang="en-US" dirty="0"/>
              <a:t>데이터 입력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최종 개수확인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F2C40A-B093-40AE-AE6F-7DC5C46D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78692"/>
            <a:ext cx="5707946" cy="488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BAD290-2413-4FDD-BB3C-3928D8672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07" y="1090931"/>
            <a:ext cx="1841292" cy="800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0B428C-0829-41E9-9114-876A07707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210368"/>
            <a:ext cx="5707946" cy="456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508407-72C6-4B79-9DF2-028A3F649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938" y="2190654"/>
            <a:ext cx="1841292" cy="820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C7651-E90E-425D-A350-DDBC3FF6F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087" y="3301089"/>
            <a:ext cx="5319857" cy="8005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F9AF38-07FD-432D-B373-67E2BBB2D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107" y="3310424"/>
            <a:ext cx="1841292" cy="8902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60876C-A6AF-42AC-A551-5542B82CC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141" y="4577580"/>
            <a:ext cx="9287718" cy="4880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D91AF3-49A7-4824-8629-95A78253A7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000" y="5225584"/>
            <a:ext cx="1911230" cy="8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78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주소록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858297"/>
            <a:ext cx="4026310" cy="4009103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주소록에서 </a:t>
            </a:r>
            <a:r>
              <a:rPr lang="ko-KR" altLang="en-US" sz="2400" b="1" u="sng" dirty="0"/>
              <a:t>추가</a:t>
            </a:r>
            <a:r>
              <a:rPr lang="ko-KR" altLang="en-US" sz="2400" dirty="0"/>
              <a:t> 버튼을 눌러 이름과 전화번호를 추가합니다</a:t>
            </a:r>
            <a:r>
              <a:rPr lang="en-US" altLang="ko-KR" sz="2400" dirty="0"/>
              <a:t>.</a:t>
            </a:r>
          </a:p>
          <a:p>
            <a:endParaRPr lang="en-US" altLang="ko-KR" sz="2800" dirty="0"/>
          </a:p>
          <a:p>
            <a:r>
              <a:rPr lang="ko-KR" altLang="en-US" sz="2400" dirty="0"/>
              <a:t>주소록에서 추가한 전화번호와 이름을 </a:t>
            </a:r>
            <a:r>
              <a:rPr lang="ko-KR" altLang="en-US" sz="2400" b="1" u="sng" dirty="0" err="1"/>
              <a:t>새로고침</a:t>
            </a:r>
            <a:r>
              <a:rPr lang="ko-KR" altLang="en-US" sz="2400" dirty="0" err="1"/>
              <a:t>을</a:t>
            </a:r>
            <a:r>
              <a:rPr lang="ko-KR" altLang="en-US" sz="2400" dirty="0"/>
              <a:t> 통해 볼 수 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889" y="416119"/>
            <a:ext cx="5447044" cy="18698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69" y="2441381"/>
            <a:ext cx="5121084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13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주소록 조회 </a:t>
            </a:r>
            <a:r>
              <a:rPr lang="en-US" altLang="ko-KR" dirty="0"/>
              <a:t>– </a:t>
            </a:r>
            <a:r>
              <a:rPr lang="ko-KR" altLang="en-US" dirty="0" err="1"/>
              <a:t>새로고침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10" y="1636626"/>
            <a:ext cx="8321761" cy="37612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10" y="5397910"/>
            <a:ext cx="8321761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7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주소록 조회 </a:t>
            </a:r>
            <a:r>
              <a:rPr lang="en-US" altLang="ko-KR" dirty="0"/>
              <a:t>–</a:t>
            </a:r>
            <a:r>
              <a:rPr lang="ko-KR" altLang="en-US" dirty="0"/>
              <a:t>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335713-7580-4E1D-B987-2B4602867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552575"/>
            <a:ext cx="88296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9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주소록 삭제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3952568" cy="3581400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검색</a:t>
            </a:r>
            <a:r>
              <a:rPr lang="ko-KR" altLang="en-US" sz="2400" dirty="0"/>
              <a:t> 버튼을 눌러 이름을 입력 후</a:t>
            </a:r>
            <a:r>
              <a:rPr lang="en-US" altLang="ko-KR" sz="2400" dirty="0"/>
              <a:t> </a:t>
            </a:r>
            <a:r>
              <a:rPr lang="ko-KR" altLang="en-US" sz="2400" dirty="0"/>
              <a:t>검색합니다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b="1" u="sng" dirty="0"/>
              <a:t>삭제</a:t>
            </a:r>
            <a:r>
              <a:rPr lang="ko-KR" altLang="en-US" sz="2400" dirty="0"/>
              <a:t> 버튼을 눌러 삭제 할 대상의 이름을 입력 후 삭제합니다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88" y="1639777"/>
            <a:ext cx="3215919" cy="2460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08" y="4100052"/>
            <a:ext cx="2987299" cy="19889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681" y="1573823"/>
            <a:ext cx="2773525" cy="46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3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4C4CA-77D2-4D44-85BF-65BA2E2A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9F392-2DCE-B149-9315-486220728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69123"/>
            <a:ext cx="9601200" cy="409135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요구사항 분석</a:t>
            </a:r>
            <a:endParaRPr kumimoji="1" lang="en-US" altLang="ko-KR" dirty="0"/>
          </a:p>
          <a:p>
            <a:r>
              <a:rPr kumimoji="1" lang="ko-KR" altLang="en-US" dirty="0"/>
              <a:t>기능 명세</a:t>
            </a:r>
            <a:endParaRPr kumimoji="1" lang="en-US" altLang="ko-KR" dirty="0"/>
          </a:p>
          <a:p>
            <a:r>
              <a:rPr kumimoji="1" lang="ko-KR" altLang="en-US" dirty="0"/>
              <a:t>개념적 설계</a:t>
            </a:r>
            <a:endParaRPr kumimoji="1" lang="en-US" altLang="ko-KR" dirty="0"/>
          </a:p>
          <a:p>
            <a:r>
              <a:rPr kumimoji="1" lang="ko-KR" altLang="en-US" dirty="0"/>
              <a:t>논리적 설계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정규화</a:t>
            </a:r>
            <a:endParaRPr kumimoji="1" lang="en-US" altLang="ko-KR" dirty="0"/>
          </a:p>
          <a:p>
            <a:r>
              <a:rPr kumimoji="1" lang="ko-KR" altLang="en-US" dirty="0"/>
              <a:t>물리적 설계</a:t>
            </a:r>
            <a:endParaRPr kumimoji="1" lang="en-US" altLang="ko-KR" dirty="0"/>
          </a:p>
          <a:p>
            <a:r>
              <a:rPr kumimoji="1" lang="ko-KR" altLang="en-US" dirty="0"/>
              <a:t>데이터 입력</a:t>
            </a:r>
            <a:endParaRPr kumimoji="1" lang="en-US" altLang="ko-KR" dirty="0"/>
          </a:p>
          <a:p>
            <a:r>
              <a:rPr kumimoji="1" lang="ko-KR" altLang="en-US" dirty="0"/>
              <a:t>응용 프로그램 화면 캡처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090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주소록 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39" y="1554184"/>
            <a:ext cx="7864522" cy="3985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39" y="5539789"/>
            <a:ext cx="7864522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62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주소록 검색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84682"/>
            <a:ext cx="8268417" cy="39934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5678130"/>
            <a:ext cx="8268417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전송 </a:t>
            </a:r>
            <a:r>
              <a:rPr lang="en-US" altLang="ko-KR" dirty="0"/>
              <a:t>- </a:t>
            </a:r>
            <a:r>
              <a:rPr lang="ko-KR" altLang="en-US" dirty="0"/>
              <a:t>발신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3288890" cy="3581400"/>
          </a:xfrm>
        </p:spPr>
        <p:txBody>
          <a:bodyPr/>
          <a:lstStyle/>
          <a:p>
            <a:r>
              <a:rPr lang="ko-KR" altLang="en-US" sz="2400" dirty="0"/>
              <a:t>발신 할 대상의 주소록 저장 유무를 확인합니다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주소록이 있을 경우 </a:t>
            </a:r>
            <a:r>
              <a:rPr lang="en-US" altLang="ko-KR" sz="2400" dirty="0"/>
              <a:t>:   </a:t>
            </a:r>
            <a:r>
              <a:rPr lang="ko-KR" altLang="en-US" sz="2400" dirty="0"/>
              <a:t>이름만으로 번호 조회가 가능하며 메시지 내용 작성 후 전송합니다</a:t>
            </a:r>
            <a:r>
              <a:rPr lang="en-US" altLang="ko-KR" sz="2400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84" y="2171700"/>
            <a:ext cx="4176122" cy="36274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6BF662-F80F-49DD-A89E-D17F35C8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22" y="2171700"/>
            <a:ext cx="29527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53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ko-KR" altLang="en-US" dirty="0"/>
              <a:t>메시지 전송 </a:t>
            </a:r>
            <a:r>
              <a:rPr lang="en-US" altLang="ko-KR" dirty="0"/>
              <a:t>- </a:t>
            </a:r>
            <a:r>
              <a:rPr lang="ko-KR" altLang="en-US" dirty="0"/>
              <a:t>발신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3893574" cy="3581400"/>
          </a:xfrm>
        </p:spPr>
        <p:txBody>
          <a:bodyPr>
            <a:normAutofit/>
          </a:bodyPr>
          <a:lstStyle/>
          <a:p>
            <a:r>
              <a:rPr lang="ko-KR" altLang="en-US" sz="2400"/>
              <a:t>주소록에 없을 경우 </a:t>
            </a:r>
            <a:r>
              <a:rPr lang="en-US" altLang="ko-KR" sz="2400"/>
              <a:t>: </a:t>
            </a:r>
            <a:r>
              <a:rPr lang="ko-KR" altLang="en-US" sz="2400"/>
              <a:t>전화번호를 따로 입력하여 내용을 작성 후 전송 합니다</a:t>
            </a:r>
            <a:r>
              <a:rPr lang="en-US" altLang="ko-KR" sz="2400"/>
              <a:t>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646" y="2286000"/>
            <a:ext cx="4008467" cy="2865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EEBE08-2AFA-43BC-ADC8-25A963A64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64" y="2267262"/>
            <a:ext cx="279678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71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전송 </a:t>
            </a:r>
            <a:r>
              <a:rPr lang="en-US" altLang="ko-KR" dirty="0"/>
              <a:t>- </a:t>
            </a:r>
            <a:r>
              <a:rPr lang="ko-KR" altLang="en-US" dirty="0"/>
              <a:t>발신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28" y="1733512"/>
            <a:ext cx="8131245" cy="8763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28" y="2609888"/>
            <a:ext cx="7506350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89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80492" cy="148590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메시지 전송 </a:t>
            </a:r>
            <a:r>
              <a:rPr lang="en-US" altLang="ko-KR" sz="4000" dirty="0"/>
              <a:t>– </a:t>
            </a:r>
            <a:r>
              <a:rPr lang="ko-KR" altLang="en-US" sz="4000" dirty="0"/>
              <a:t>발신</a:t>
            </a:r>
            <a:r>
              <a:rPr lang="en-US" altLang="ko-KR" sz="4000" dirty="0"/>
              <a:t>(</a:t>
            </a:r>
            <a:r>
              <a:rPr lang="ko-KR" altLang="en-US" sz="4000" dirty="0"/>
              <a:t>주소록이 있는 경우</a:t>
            </a:r>
            <a:r>
              <a:rPr lang="en-US" altLang="ko-KR" sz="4000" dirty="0"/>
              <a:t>)</a:t>
            </a:r>
            <a:br>
              <a:rPr lang="en-US" altLang="ko-KR" sz="4000" dirty="0"/>
            </a:br>
            <a:r>
              <a:rPr lang="ko-KR" altLang="en-US" sz="4000" dirty="0"/>
              <a:t>주소록 검색</a:t>
            </a:r>
            <a:r>
              <a:rPr lang="en-US" altLang="ko-KR" sz="4000" dirty="0"/>
              <a:t>-&gt; </a:t>
            </a:r>
            <a:r>
              <a:rPr lang="ko-KR" altLang="en-US" sz="4000" dirty="0" err="1"/>
              <a:t>번호찾기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DCC1C-7DFB-43E3-BF1A-DE6CC8DE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9011437" cy="39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16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520908"/>
            <a:ext cx="10680492" cy="1485900"/>
          </a:xfrm>
        </p:spPr>
        <p:txBody>
          <a:bodyPr>
            <a:normAutofit/>
          </a:bodyPr>
          <a:lstStyle/>
          <a:p>
            <a:r>
              <a:rPr lang="ko-KR" altLang="en-US" dirty="0"/>
              <a:t>메시지 전송 </a:t>
            </a:r>
            <a:r>
              <a:rPr lang="en-US" altLang="ko-KR" dirty="0"/>
              <a:t>– </a:t>
            </a:r>
            <a:r>
              <a:rPr lang="ko-KR" altLang="en-US" dirty="0"/>
              <a:t>발신</a:t>
            </a:r>
            <a:r>
              <a:rPr lang="en-US" altLang="ko-KR" dirty="0"/>
              <a:t>(</a:t>
            </a:r>
            <a:r>
              <a:rPr lang="ko-KR" altLang="en-US" dirty="0"/>
              <a:t>주소록이 있는 경우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 err="1"/>
              <a:t>찾은번호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발신하기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2E434-56C8-4639-A4F7-4F08422A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06808"/>
            <a:ext cx="9519284" cy="42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0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599" y="460947"/>
            <a:ext cx="10486103" cy="1485900"/>
          </a:xfrm>
        </p:spPr>
        <p:txBody>
          <a:bodyPr/>
          <a:lstStyle/>
          <a:p>
            <a:r>
              <a:rPr lang="ko-KR" altLang="en-US" dirty="0"/>
              <a:t>메시지 전송 </a:t>
            </a:r>
            <a:r>
              <a:rPr lang="en-US" altLang="ko-KR" dirty="0"/>
              <a:t>– </a:t>
            </a:r>
            <a:r>
              <a:rPr lang="ko-KR" altLang="en-US" dirty="0"/>
              <a:t>발신</a:t>
            </a:r>
            <a:r>
              <a:rPr lang="en-US" altLang="ko-KR" dirty="0"/>
              <a:t>(</a:t>
            </a:r>
            <a:r>
              <a:rPr lang="ko-KR" altLang="en-US" dirty="0"/>
              <a:t>주소록이 없는 경우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번호 직접 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C0FC8C-9D6A-44BE-99FE-9D1EC314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30" y="1773523"/>
            <a:ext cx="88677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6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전송 </a:t>
            </a:r>
            <a:r>
              <a:rPr lang="en-US" altLang="ko-KR" dirty="0"/>
              <a:t>– </a:t>
            </a:r>
            <a:r>
              <a:rPr lang="ko-KR" altLang="en-US" dirty="0"/>
              <a:t>수신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4864308" cy="358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메시지를 발신 뿐 만 아니라 수신 하기가 가능합니다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91" y="2171700"/>
            <a:ext cx="4290432" cy="33302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83" y="3547543"/>
            <a:ext cx="3665538" cy="15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2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1776" y="674325"/>
            <a:ext cx="10275757" cy="1485900"/>
          </a:xfrm>
        </p:spPr>
        <p:txBody>
          <a:bodyPr/>
          <a:lstStyle/>
          <a:p>
            <a:r>
              <a:rPr lang="ko-KR" altLang="en-US" dirty="0"/>
              <a:t>메시지 전송</a:t>
            </a:r>
            <a:r>
              <a:rPr lang="en-US" altLang="ko-KR" dirty="0"/>
              <a:t> – </a:t>
            </a:r>
            <a:r>
              <a:rPr lang="ko-KR" altLang="en-US" dirty="0" err="1"/>
              <a:t>수신받기</a:t>
            </a:r>
            <a:r>
              <a:rPr lang="en-US" altLang="ko-KR" dirty="0"/>
              <a:t>(</a:t>
            </a:r>
            <a:r>
              <a:rPr lang="ko-KR" altLang="en-US" dirty="0"/>
              <a:t>주소록 </a:t>
            </a:r>
            <a:r>
              <a:rPr lang="ko-KR" altLang="en-US" dirty="0" err="1"/>
              <a:t>있는경우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주소록 검색</a:t>
            </a:r>
            <a:r>
              <a:rPr lang="en-US" altLang="ko-KR" dirty="0"/>
              <a:t>-&gt; </a:t>
            </a:r>
            <a:r>
              <a:rPr lang="ko-KR" altLang="en-US" dirty="0" err="1"/>
              <a:t>번호찾기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43100"/>
            <a:ext cx="8405588" cy="10516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B51D38-7710-42A6-A1E4-0CA445BC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94751"/>
            <a:ext cx="68294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7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081A5-DA49-5443-9D74-19585A6B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요구사항 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09061-C047-C94A-8C0E-2D07126A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847" y="1428750"/>
            <a:ext cx="6421395" cy="24595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* </a:t>
            </a:r>
            <a:r>
              <a:rPr lang="ko-KR" altLang="en-US" dirty="0"/>
              <a:t>주소록</a:t>
            </a:r>
            <a:r>
              <a:rPr lang="en-US" altLang="ko-KR" dirty="0"/>
              <a:t>- </a:t>
            </a:r>
            <a:r>
              <a:rPr lang="ko-KR" altLang="en-US" dirty="0"/>
              <a:t>연락처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이름과 전화번호를 저장합니다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 이름 또는 전화번호가 있어야 저장이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전화번호가 없으면 메시지 송수신이 불가능합니다</a:t>
            </a:r>
            <a:r>
              <a:rPr lang="en-US" altLang="ko-KR" dirty="0"/>
              <a:t>.)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 이름은 중복이 허용되나 전화번호는 달라야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주소록은 이름으로 오름차순으로 보여준다</a:t>
            </a:r>
            <a:r>
              <a:rPr lang="en-US" altLang="ko-KR" dirty="0"/>
              <a:t>.</a:t>
            </a: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C048809-B25B-744A-9D42-E890D28B0088}"/>
              </a:ext>
            </a:extLst>
          </p:cNvPr>
          <p:cNvSpPr txBox="1">
            <a:spLocks/>
          </p:cNvSpPr>
          <p:nvPr/>
        </p:nvSpPr>
        <p:spPr>
          <a:xfrm>
            <a:off x="1033847" y="3888259"/>
            <a:ext cx="9938953" cy="2464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* 메시지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1.</a:t>
            </a:r>
            <a:r>
              <a:rPr lang="ko-KR" altLang="en-US" dirty="0"/>
              <a:t> 사용자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</a:t>
            </a:r>
            <a:r>
              <a:rPr lang="ko-KR" altLang="en-US" dirty="0"/>
              <a:t>와 사용자</a:t>
            </a:r>
            <a:r>
              <a:rPr lang="en-US" altLang="ko-KR" dirty="0"/>
              <a:t>(</a:t>
            </a:r>
            <a:r>
              <a:rPr lang="ko-KR" altLang="en-US" dirty="0"/>
              <a:t>나</a:t>
            </a:r>
            <a:r>
              <a:rPr lang="en-US" altLang="ko-KR" dirty="0"/>
              <a:t>)</a:t>
            </a:r>
            <a:r>
              <a:rPr lang="ko-KR" altLang="en-US" dirty="0"/>
              <a:t> 사이에 전달되는 문자 메시지가 저장됩니다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송신시</a:t>
            </a:r>
            <a:r>
              <a:rPr lang="ko-KR" altLang="en-US" dirty="0"/>
              <a:t> 입력은 필수사항이다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3.</a:t>
            </a:r>
            <a:r>
              <a:rPr lang="ko-KR" altLang="en-US" dirty="0"/>
              <a:t> 내용은 중복될 수 있으며  동일 한 사람에게 온 메시지는 하나의 대화로 구분합니다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4.</a:t>
            </a:r>
            <a:r>
              <a:rPr lang="ko-KR" altLang="en-US" dirty="0"/>
              <a:t> 송수신된 시간에 따라 내림차순으로 저장된다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669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메시지 전송 </a:t>
            </a:r>
            <a:r>
              <a:rPr lang="en-US" altLang="ko-KR" dirty="0"/>
              <a:t>– </a:t>
            </a:r>
            <a:r>
              <a:rPr lang="ko-KR" altLang="en-US" dirty="0" err="1"/>
              <a:t>수신받기</a:t>
            </a:r>
            <a:r>
              <a:rPr lang="en-US" altLang="ko-KR" dirty="0"/>
              <a:t>(</a:t>
            </a:r>
            <a:r>
              <a:rPr lang="ko-KR" altLang="en-US" dirty="0"/>
              <a:t>주소록 </a:t>
            </a:r>
            <a:r>
              <a:rPr lang="ko-KR" altLang="en-US" dirty="0" err="1"/>
              <a:t>있는경우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 err="1"/>
              <a:t>찾은번호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수신받기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6D777-81CE-45ED-BBD2-D783B566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31" y="1998377"/>
            <a:ext cx="8791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3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메시지 전송 </a:t>
            </a:r>
            <a:r>
              <a:rPr lang="en-US" altLang="ko-KR" dirty="0"/>
              <a:t>– </a:t>
            </a:r>
            <a:r>
              <a:rPr lang="ko-KR" altLang="en-US" dirty="0" err="1"/>
              <a:t>수신받기</a:t>
            </a:r>
            <a:r>
              <a:rPr lang="en-US" altLang="ko-KR" dirty="0"/>
              <a:t>(</a:t>
            </a:r>
            <a:r>
              <a:rPr lang="ko-KR" altLang="en-US" dirty="0"/>
              <a:t>주소록 </a:t>
            </a:r>
            <a:r>
              <a:rPr lang="ko-KR" altLang="en-US" dirty="0" err="1"/>
              <a:t>없는경우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번호 직접 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45CA07-48E9-4CF3-88DD-D894B400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94693"/>
            <a:ext cx="9241436" cy="40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19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대화목록</a:t>
            </a:r>
            <a:r>
              <a:rPr lang="ko-KR" altLang="en-US" dirty="0"/>
              <a:t> 조회</a:t>
            </a:r>
            <a:r>
              <a:rPr lang="en-US" altLang="ko-KR" dirty="0"/>
              <a:t>(</a:t>
            </a:r>
            <a:r>
              <a:rPr lang="ko-KR" altLang="en-US" dirty="0"/>
              <a:t>메시지 목록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4804348" cy="3581400"/>
          </a:xfrm>
        </p:spPr>
        <p:txBody>
          <a:bodyPr>
            <a:normAutofit/>
          </a:bodyPr>
          <a:lstStyle/>
          <a:p>
            <a:r>
              <a:rPr lang="ko-KR" altLang="en-US" sz="2400" b="1" u="sng" dirty="0" err="1"/>
              <a:t>새로고침</a:t>
            </a:r>
            <a:r>
              <a:rPr lang="ko-KR" altLang="en-US" sz="2400" dirty="0"/>
              <a:t> 버튼을 이용하여 대화한 목록을 조회 할 수 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78" y="2171700"/>
            <a:ext cx="5418290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58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대화목록</a:t>
            </a:r>
            <a:r>
              <a:rPr lang="ko-KR" altLang="en-US" dirty="0"/>
              <a:t> 조회</a:t>
            </a:r>
            <a:r>
              <a:rPr lang="en-US" altLang="ko-KR" dirty="0"/>
              <a:t>(</a:t>
            </a:r>
            <a:r>
              <a:rPr lang="ko-KR" altLang="en-US" dirty="0"/>
              <a:t>메시지 목록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27" y="1959095"/>
            <a:ext cx="8283658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3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대화목록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메시지 내용 조회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4894289" cy="3581400"/>
          </a:xfrm>
        </p:spPr>
        <p:txBody>
          <a:bodyPr>
            <a:normAutofit/>
          </a:bodyPr>
          <a:lstStyle/>
          <a:p>
            <a:r>
              <a:rPr lang="ko-KR" altLang="en-US" sz="2400" b="1" u="sng" dirty="0"/>
              <a:t>메시지 보기 </a:t>
            </a:r>
            <a:r>
              <a:rPr lang="ko-KR" altLang="en-US" sz="2400" dirty="0"/>
              <a:t>버튼을 누릅니다</a:t>
            </a:r>
            <a:r>
              <a:rPr lang="en-US" altLang="ko-KR" sz="2400" dirty="0"/>
              <a:t>.</a:t>
            </a:r>
            <a:r>
              <a:rPr lang="ko-KR" altLang="en-US" sz="2400" dirty="0"/>
              <a:t> 보고 자 하는 대상 이름을 넣고 번호를 찾은 후 검색 합니다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14" y="2286000"/>
            <a:ext cx="5082980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3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대화목록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메시지 내용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B1EB4A-324D-4A27-AA44-D5534583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66" y="1650029"/>
            <a:ext cx="10514350" cy="37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5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00275" cy="1485900"/>
          </a:xfrm>
        </p:spPr>
        <p:txBody>
          <a:bodyPr/>
          <a:lstStyle/>
          <a:p>
            <a:r>
              <a:rPr lang="ko-KR" altLang="en-US" dirty="0" err="1"/>
              <a:t>대화목록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메시지 전체</a:t>
            </a:r>
            <a:r>
              <a:rPr lang="en-US" altLang="ko-KR" dirty="0"/>
              <a:t>(</a:t>
            </a:r>
            <a:r>
              <a:rPr lang="ko-KR" altLang="en-US" dirty="0"/>
              <a:t>대화</a:t>
            </a:r>
            <a:r>
              <a:rPr lang="en-US" altLang="ko-KR" dirty="0"/>
              <a:t>)</a:t>
            </a:r>
            <a:r>
              <a:rPr lang="ko-KR" altLang="en-US" dirty="0"/>
              <a:t> 검색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4789357" cy="3581400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대화목록의</a:t>
            </a:r>
            <a:r>
              <a:rPr lang="ko-KR" altLang="en-US" sz="2400" dirty="0"/>
              <a:t> </a:t>
            </a:r>
            <a:r>
              <a:rPr lang="ko-KR" altLang="en-US" sz="2400" b="1" u="sng" dirty="0"/>
              <a:t>검색</a:t>
            </a:r>
            <a:r>
              <a:rPr lang="ko-KR" altLang="en-US" sz="2400" dirty="0"/>
              <a:t> 버튼을 누릅니다</a:t>
            </a:r>
            <a:r>
              <a:rPr lang="en-US" altLang="ko-KR" sz="2400" dirty="0"/>
              <a:t>. </a:t>
            </a:r>
            <a:r>
              <a:rPr lang="ko-KR" altLang="en-US" sz="2400" dirty="0"/>
              <a:t>그 후 이름 또는 전화 번호를 입력하여  검색합니다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대화목록의</a:t>
            </a:r>
            <a:r>
              <a:rPr lang="ko-KR" altLang="en-US" sz="2400" dirty="0"/>
              <a:t> </a:t>
            </a:r>
            <a:r>
              <a:rPr lang="ko-KR" altLang="en-US" sz="2400" b="1" u="sng" dirty="0"/>
              <a:t>삭제</a:t>
            </a:r>
            <a:r>
              <a:rPr lang="ko-KR" altLang="en-US" sz="2400" dirty="0"/>
              <a:t> 버튼을 누릅니다</a:t>
            </a:r>
            <a:r>
              <a:rPr lang="en-US" altLang="ko-KR" sz="2400" dirty="0"/>
              <a:t>. </a:t>
            </a:r>
            <a:r>
              <a:rPr lang="ko-KR" altLang="en-US" sz="2400" dirty="0"/>
              <a:t>그 후 주소록에 있으면 이름으로 전화번호 검색하고 없으면  전화번호를 직접 입력하여 삭제 합니다</a:t>
            </a:r>
            <a:r>
              <a:rPr lang="en-US" altLang="ko-KR" sz="2400" dirty="0"/>
              <a:t>.</a:t>
            </a:r>
            <a:r>
              <a:rPr lang="ko-KR" altLang="en-US" sz="2400" dirty="0"/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101" y="1736985"/>
            <a:ext cx="3558848" cy="33302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01" y="5067214"/>
            <a:ext cx="5006774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4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대화목록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메시지 전체</a:t>
            </a:r>
            <a:r>
              <a:rPr lang="en-US" altLang="ko-KR" dirty="0"/>
              <a:t>(</a:t>
            </a:r>
            <a:r>
              <a:rPr lang="ko-KR" altLang="en-US" dirty="0"/>
              <a:t>대화</a:t>
            </a:r>
            <a:r>
              <a:rPr lang="en-US" altLang="ko-KR" dirty="0"/>
              <a:t>)</a:t>
            </a:r>
            <a:r>
              <a:rPr lang="ko-KR" altLang="en-US" dirty="0"/>
              <a:t> 삭제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주소록검색</a:t>
            </a:r>
            <a:r>
              <a:rPr lang="en-US" altLang="ko-KR" dirty="0"/>
              <a:t>-&gt; </a:t>
            </a:r>
            <a:r>
              <a:rPr lang="ko-KR" altLang="en-US" dirty="0"/>
              <a:t>번호조회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4ECA0F-6DB5-4016-A0E8-EC2F79D23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92101"/>
            <a:ext cx="68484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7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대화목록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메시지 전체</a:t>
            </a:r>
            <a:r>
              <a:rPr lang="en-US" altLang="ko-KR" dirty="0"/>
              <a:t>(</a:t>
            </a:r>
            <a:r>
              <a:rPr lang="ko-KR" altLang="en-US" dirty="0"/>
              <a:t>대화</a:t>
            </a:r>
            <a:r>
              <a:rPr lang="en-US" altLang="ko-KR" dirty="0"/>
              <a:t>)</a:t>
            </a:r>
            <a:r>
              <a:rPr lang="ko-KR" altLang="en-US" dirty="0"/>
              <a:t> 삭제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번호입력 </a:t>
            </a:r>
            <a:r>
              <a:rPr lang="en-US" altLang="ko-KR" dirty="0"/>
              <a:t>-&gt; </a:t>
            </a:r>
            <a:r>
              <a:rPr lang="ko-KR" altLang="en-US" dirty="0"/>
              <a:t>대화 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93CD95-7745-4237-B339-F45A5E5A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26326"/>
            <a:ext cx="62007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76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대화목록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메시지 전체</a:t>
            </a:r>
            <a:r>
              <a:rPr lang="en-US" altLang="ko-KR" dirty="0"/>
              <a:t>(</a:t>
            </a:r>
            <a:r>
              <a:rPr lang="ko-KR" altLang="en-US" dirty="0"/>
              <a:t>대화</a:t>
            </a:r>
            <a:r>
              <a:rPr lang="en-US" altLang="ko-KR" dirty="0"/>
              <a:t>)</a:t>
            </a:r>
            <a:r>
              <a:rPr lang="ko-KR" altLang="en-US" dirty="0"/>
              <a:t>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이름으로 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F76E0B-8FCD-4C93-8EE7-058B8D72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171700"/>
            <a:ext cx="7322695" cy="39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1890C-3834-C946-B02A-41286369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명세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7B4C9-20D7-384F-BEE3-A07EFF624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421" y="1561071"/>
            <a:ext cx="2255111" cy="41807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주소록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전화번호 조회</a:t>
            </a:r>
          </a:p>
          <a:p>
            <a:pPr marL="0" indent="0">
              <a:buNone/>
            </a:pPr>
            <a:r>
              <a:rPr kumimoji="1" lang="en-US" altLang="ko-KR" dirty="0"/>
              <a:t>-  </a:t>
            </a:r>
            <a:r>
              <a:rPr kumimoji="1" lang="ko-KR" altLang="en-US" dirty="0"/>
              <a:t>연락처 추가</a:t>
            </a:r>
          </a:p>
          <a:p>
            <a:pPr marL="0" indent="0">
              <a:buNone/>
            </a:pP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연락처 삭제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52102A7-35C8-9A42-93A0-07DE1CBB9593}"/>
              </a:ext>
            </a:extLst>
          </p:cNvPr>
          <p:cNvSpPr txBox="1">
            <a:spLocks/>
          </p:cNvSpPr>
          <p:nvPr/>
        </p:nvSpPr>
        <p:spPr>
          <a:xfrm>
            <a:off x="5837172" y="1787613"/>
            <a:ext cx="3820295" cy="4213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kumimoji="1" lang="en-US" altLang="ko-KR" dirty="0"/>
          </a:p>
          <a:p>
            <a:r>
              <a:rPr kumimoji="1" lang="ko-KR" altLang="en-US" dirty="0"/>
              <a:t>메시지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대화 리스트 기능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메시지 내용 조회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 err="1"/>
              <a:t>대화창</a:t>
            </a:r>
            <a:r>
              <a:rPr kumimoji="1" lang="ko-KR" altLang="en-US" dirty="0"/>
              <a:t> 삭제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메시지 삭제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메시지 송신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메시지 수신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대화대상 조회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/</a:t>
            </a:r>
            <a:r>
              <a:rPr kumimoji="1" lang="ko-KR" altLang="en-US" dirty="0"/>
              <a:t>전화번호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263F14-8B5A-2240-87AA-B8F5B90C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32" y="1977079"/>
            <a:ext cx="2644346" cy="2686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DC31AB-9DCD-594D-9631-1D5CCC8F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60" y="1775255"/>
            <a:ext cx="2461913" cy="2804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5225A-6DD7-5543-95EB-14E2CFB23236}"/>
              </a:ext>
            </a:extLst>
          </p:cNvPr>
          <p:cNvSpPr txBox="1"/>
          <p:nvPr/>
        </p:nvSpPr>
        <p:spPr>
          <a:xfrm>
            <a:off x="836140" y="6596447"/>
            <a:ext cx="10948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이미지 출처 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</a:t>
            </a:r>
            <a:r>
              <a:rPr kumimoji="1" lang="en" altLang="ko-KR" sz="1100" dirty="0">
                <a:hlinkClick r:id="rId4"/>
              </a:rPr>
              <a:t>https://kr.123rf.com/photo_71710179_</a:t>
            </a:r>
            <a:r>
              <a:rPr kumimoji="1" lang="ko-KR" altLang="en-US" sz="1100" dirty="0">
                <a:hlinkClick r:id="rId4"/>
              </a:rPr>
              <a:t>벡터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현대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en" altLang="ko-KR" sz="1100" dirty="0" err="1">
                <a:hlinkClick r:id="rId4"/>
              </a:rPr>
              <a:t>sms</a:t>
            </a:r>
            <a:r>
              <a:rPr kumimoji="1" lang="en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또는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메시지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아이콘입니다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거품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연설</a:t>
            </a:r>
            <a:r>
              <a:rPr kumimoji="1" lang="en-US" altLang="ko-KR" sz="1100" dirty="0">
                <a:hlinkClick r:id="rId4"/>
              </a:rPr>
              <a:t>-</a:t>
            </a:r>
            <a:r>
              <a:rPr kumimoji="1" lang="ko-KR" altLang="en-US" sz="1100" dirty="0">
                <a:hlinkClick r:id="rId4"/>
              </a:rPr>
              <a:t>집합입니다</a:t>
            </a:r>
            <a:r>
              <a:rPr kumimoji="1" lang="en-US" altLang="ko-KR" sz="1100" dirty="0">
                <a:hlinkClick r:id="rId4"/>
              </a:rPr>
              <a:t>-.</a:t>
            </a:r>
            <a:r>
              <a:rPr kumimoji="1" lang="en" altLang="ko-KR" sz="1100" dirty="0">
                <a:hlinkClick r:id="rId4"/>
              </a:rPr>
              <a:t>html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38E03-2D83-B249-B6E5-7C4774BE1D44}"/>
              </a:ext>
            </a:extLst>
          </p:cNvPr>
          <p:cNvSpPr txBox="1"/>
          <p:nvPr/>
        </p:nvSpPr>
        <p:spPr>
          <a:xfrm>
            <a:off x="8402595" y="6592270"/>
            <a:ext cx="9522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50" dirty="0"/>
              <a:t>http://g90179.com/shop/</a:t>
            </a:r>
            <a:r>
              <a:rPr kumimoji="1" lang="en" altLang="ko-KR" sz="1050" dirty="0" err="1"/>
              <a:t>item.php?it_id</a:t>
            </a:r>
            <a:r>
              <a:rPr kumimoji="1" lang="en" altLang="ko-KR" sz="1050" dirty="0"/>
              <a:t>=1536796295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21483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대화목록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메시지 전체</a:t>
            </a:r>
            <a:r>
              <a:rPr lang="en-US" altLang="ko-KR" dirty="0"/>
              <a:t>(</a:t>
            </a:r>
            <a:r>
              <a:rPr lang="ko-KR" altLang="en-US" dirty="0"/>
              <a:t>대화</a:t>
            </a:r>
            <a:r>
              <a:rPr lang="en-US" altLang="ko-KR" dirty="0"/>
              <a:t>)</a:t>
            </a:r>
            <a:r>
              <a:rPr lang="ko-KR" altLang="en-US" dirty="0"/>
              <a:t> 검색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번호로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C7901-F558-4487-AB7C-B2DDF828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7612747" cy="38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30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조회 </a:t>
            </a:r>
            <a:r>
              <a:rPr lang="en-US" altLang="ko-KR" dirty="0"/>
              <a:t>– </a:t>
            </a:r>
            <a:r>
              <a:rPr lang="ko-KR" altLang="en-US" dirty="0"/>
              <a:t>해당 내용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4924269" cy="358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주고 받은 대화 내용 중 찾고 싶은 메시지 내용을 검색하면 해당 내용을 찾아 줍니다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672" y="1923863"/>
            <a:ext cx="5090601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7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조회 </a:t>
            </a:r>
            <a:r>
              <a:rPr lang="en-US" altLang="ko-KR" dirty="0"/>
              <a:t>– </a:t>
            </a:r>
            <a:r>
              <a:rPr lang="ko-KR" altLang="en-US" dirty="0"/>
              <a:t>해당 내용 검색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35" y="2016501"/>
            <a:ext cx="934293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1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조회 </a:t>
            </a:r>
            <a:r>
              <a:rPr lang="en-US" altLang="ko-KR" dirty="0"/>
              <a:t>– </a:t>
            </a:r>
            <a:r>
              <a:rPr lang="ko-KR" altLang="en-US" dirty="0"/>
              <a:t>해당 내용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4939259" cy="358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메시지 조회에서 </a:t>
            </a:r>
            <a:r>
              <a:rPr lang="ko-KR" altLang="en-US" sz="2400" b="1" u="sng" dirty="0"/>
              <a:t>삭제</a:t>
            </a:r>
            <a:r>
              <a:rPr lang="ko-KR" altLang="en-US" sz="2400" dirty="0"/>
              <a:t> 버튼을 누릅니다</a:t>
            </a:r>
            <a:r>
              <a:rPr lang="en-US" altLang="ko-KR" sz="2400" dirty="0"/>
              <a:t>.  </a:t>
            </a:r>
            <a:r>
              <a:rPr lang="ko-KR" altLang="en-US" sz="2400" dirty="0"/>
              <a:t>그 후 수신 내용과 발신 내용을 선택 후 삭제하고 자 하는 내용을 입력하고 </a:t>
            </a:r>
            <a:r>
              <a:rPr lang="ko-KR" altLang="en-US" sz="2400" b="1" u="sng" dirty="0"/>
              <a:t>삭제하기</a:t>
            </a:r>
            <a:r>
              <a:rPr lang="ko-KR" altLang="en-US" sz="2400" dirty="0"/>
              <a:t> 버튼을 누르면 삭제 됩니다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67" y="3089770"/>
            <a:ext cx="4115157" cy="16613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352" y="4751074"/>
            <a:ext cx="4115157" cy="1656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08726-FA10-430F-A87E-7A763F2C8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998" y="1400356"/>
            <a:ext cx="3987696" cy="16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9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조회 </a:t>
            </a:r>
            <a:r>
              <a:rPr lang="en-US" altLang="ko-KR" dirty="0"/>
              <a:t>– </a:t>
            </a:r>
            <a:r>
              <a:rPr lang="ko-KR" altLang="en-US" dirty="0"/>
              <a:t>해당 내용 삭제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07" y="2171700"/>
            <a:ext cx="5178973" cy="4304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80" y="2171700"/>
            <a:ext cx="5393625" cy="43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1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F7791-AD4E-6442-BCD9-E4C1881A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명세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주소록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B3BB1F-07F7-0940-95AC-4A255853A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296180"/>
              </p:ext>
            </p:extLst>
          </p:nvPr>
        </p:nvGraphicFramePr>
        <p:xfrm>
          <a:off x="1371600" y="1760812"/>
          <a:ext cx="9601200" cy="1658552"/>
        </p:xfrm>
        <a:graphic>
          <a:graphicData uri="http://schemas.openxmlformats.org/drawingml/2006/table">
            <a:tbl>
              <a:tblPr/>
              <a:tblGrid>
                <a:gridCol w="2400300">
                  <a:extLst>
                    <a:ext uri="{9D8B030D-6E8A-4147-A177-3AD203B41FA5}">
                      <a16:colId xmlns:a16="http://schemas.microsoft.com/office/drawing/2014/main" val="3613788673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5458687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84996211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158979156"/>
                    </a:ext>
                  </a:extLst>
                </a:gridCol>
              </a:tblGrid>
              <a:tr h="41463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기능명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  <a:latin typeface="Helvetica" pitchFamily="2" charset="0"/>
                        </a:rPr>
                        <a:t>검색기능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  <a:latin typeface="Helvetica" pitchFamily="2" charset="0"/>
                        </a:rPr>
                        <a:t>연락처 추가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연락처 삭제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67939"/>
                  </a:ext>
                </a:extLst>
              </a:tr>
              <a:tr h="41463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설 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찾을 연락처 조회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새로운 연락처 추가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기존 연락처 삭제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083331"/>
                  </a:ext>
                </a:extLst>
              </a:tr>
              <a:tr h="41463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입 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이름</a:t>
                      </a:r>
                      <a:endParaRPr lang="en-US" altLang="ko-KR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이름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, 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전화번호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삭제할 연락처 이름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98227"/>
                  </a:ext>
                </a:extLst>
              </a:tr>
              <a:tr h="41463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출 </a:t>
                      </a:r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력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검색완료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추가 성공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삭제 완료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859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81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D4711-7059-2C4C-B2C2-22BB24A3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명세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메시지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5D1289C-8392-7E4A-B1BD-75A6C35B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90535"/>
              </p:ext>
            </p:extLst>
          </p:nvPr>
        </p:nvGraphicFramePr>
        <p:xfrm>
          <a:off x="1371600" y="1532444"/>
          <a:ext cx="9601200" cy="1645920"/>
        </p:xfrm>
        <a:graphic>
          <a:graphicData uri="http://schemas.openxmlformats.org/drawingml/2006/table">
            <a:tbl>
              <a:tblPr/>
              <a:tblGrid>
                <a:gridCol w="1920240">
                  <a:extLst>
                    <a:ext uri="{9D8B030D-6E8A-4147-A177-3AD203B41FA5}">
                      <a16:colId xmlns:a16="http://schemas.microsoft.com/office/drawing/2014/main" val="239963686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22080171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58702631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91985277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242672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기능명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  <a:latin typeface="Helvetica" pitchFamily="2" charset="0"/>
                        </a:rPr>
                        <a:t>대화 리스트기능</a:t>
                      </a:r>
                      <a:endParaRPr lang="en-US" altLang="ko-KR" b="1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메시지 수신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메시지 조회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대화창 삭제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70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설명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대화한 내용 나열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수신 받을 메시지 입력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원하는 메시지 내용 조회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기존 대화 창 삭제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13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입력값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버튼 클릭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)</a:t>
                      </a:r>
                      <a:endParaRPr lang="en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번호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/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내용 입력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찾을 내용 입력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삭제할 대화대상 번호 입력</a:t>
                      </a:r>
                      <a:endParaRPr lang="en-US" altLang="ko-KR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03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출력값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대화 리스트 출력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수신 성공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메시지 내용 출력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삭제 완료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14594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5893BD-9FE2-8343-A933-2692C54C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630817"/>
              </p:ext>
            </p:extLst>
          </p:nvPr>
        </p:nvGraphicFramePr>
        <p:xfrm>
          <a:off x="1371600" y="3679637"/>
          <a:ext cx="9601200" cy="1920240"/>
        </p:xfrm>
        <a:graphic>
          <a:graphicData uri="http://schemas.openxmlformats.org/drawingml/2006/table">
            <a:tbl>
              <a:tblPr/>
              <a:tblGrid>
                <a:gridCol w="2400300">
                  <a:extLst>
                    <a:ext uri="{9D8B030D-6E8A-4147-A177-3AD203B41FA5}">
                      <a16:colId xmlns:a16="http://schemas.microsoft.com/office/drawing/2014/main" val="28116349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420380885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11968246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170555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기능명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  <a:latin typeface="Helvetica" pitchFamily="2" charset="0"/>
                        </a:rPr>
                        <a:t>메시지 삭제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  <a:latin typeface="Helvetica" pitchFamily="2" charset="0"/>
                        </a:rPr>
                        <a:t>메시지 발신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effectLst/>
                          <a:latin typeface="Helvetica" pitchFamily="2" charset="0"/>
                        </a:rPr>
                        <a:t>대화상대조회</a:t>
                      </a:r>
                      <a:endParaRPr lang="ko-KR" altLang="en-US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854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설명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기존 메시지 삭제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원하는 대상에게 메시지 송신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대화 중 대상 찾기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2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입력값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삭제할 수신메시지  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or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 발신 메시지내용 </a:t>
                      </a:r>
                      <a:endParaRPr lang="en-US" altLang="ko-KR" dirty="0">
                        <a:effectLst/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입력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번호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/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내용 입력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이름 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or 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전화번호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입력</a:t>
                      </a:r>
                      <a:endParaRPr lang="en-US" altLang="ko-KR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865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effectLst/>
                          <a:latin typeface="Helvetica" pitchFamily="2" charset="0"/>
                        </a:rPr>
                        <a:t>출력값</a:t>
                      </a:r>
                      <a:endParaRPr lang="ko-KR" altLang="en-US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삭제 완료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발신 성공</a:t>
                      </a:r>
                      <a:endParaRPr lang="en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대화 유무 출력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733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65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537B5-AE60-E442-B4D3-3CDA92D2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개념적 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61" y="1428750"/>
            <a:ext cx="7429500" cy="490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9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D820F-5DAC-BF47-8EB1-19F99FE3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42886"/>
            <a:ext cx="3416710" cy="728525"/>
          </a:xfrm>
        </p:spPr>
        <p:txBody>
          <a:bodyPr/>
          <a:lstStyle/>
          <a:p>
            <a:r>
              <a:rPr kumimoji="1" lang="ko-KR" altLang="en-US" dirty="0"/>
              <a:t>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D90F2-98CC-B145-BD77-2FE2B5A3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6381"/>
            <a:ext cx="4235570" cy="508958"/>
          </a:xfrm>
        </p:spPr>
        <p:txBody>
          <a:bodyPr/>
          <a:lstStyle/>
          <a:p>
            <a:r>
              <a:rPr kumimoji="1" lang="en-US" altLang="ko-KR" dirty="0" err="1" smtClean="0"/>
              <a:t>Contact_address</a:t>
            </a:r>
            <a:endParaRPr kumimoji="1"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695A84E-9B01-814B-8820-095833EAC1CD}"/>
              </a:ext>
            </a:extLst>
          </p:cNvPr>
          <p:cNvSpPr txBox="1">
            <a:spLocks/>
          </p:cNvSpPr>
          <p:nvPr/>
        </p:nvSpPr>
        <p:spPr>
          <a:xfrm>
            <a:off x="1371599" y="3261472"/>
            <a:ext cx="4235570" cy="50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conversation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258E070-A7CD-124E-BC12-ED2A417FCDC1}"/>
              </a:ext>
            </a:extLst>
          </p:cNvPr>
          <p:cNvSpPr txBox="1">
            <a:spLocks/>
          </p:cNvSpPr>
          <p:nvPr/>
        </p:nvSpPr>
        <p:spPr>
          <a:xfrm>
            <a:off x="1371599" y="4824944"/>
            <a:ext cx="4235570" cy="50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message</a:t>
            </a:r>
            <a:endParaRPr kumimoji="1" lang="ko-KR" altLang="en-US" dirty="0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81DB1B5-5DF3-174B-B9D8-49F0504DBEB4}"/>
              </a:ext>
            </a:extLst>
          </p:cNvPr>
          <p:cNvCxnSpPr>
            <a:cxnSpLocks/>
          </p:cNvCxnSpPr>
          <p:nvPr/>
        </p:nvCxnSpPr>
        <p:spPr>
          <a:xfrm flipV="1">
            <a:off x="6172200" y="3010772"/>
            <a:ext cx="0" cy="8215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FCD25214-C1A6-FB4E-ACF1-BFD593E44AC7}"/>
              </a:ext>
            </a:extLst>
          </p:cNvPr>
          <p:cNvCxnSpPr>
            <a:cxnSpLocks/>
          </p:cNvCxnSpPr>
          <p:nvPr/>
        </p:nvCxnSpPr>
        <p:spPr>
          <a:xfrm>
            <a:off x="2994534" y="2987960"/>
            <a:ext cx="3173361" cy="144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681BF5-5BC4-C444-9C16-35937987A6AD}"/>
              </a:ext>
            </a:extLst>
          </p:cNvPr>
          <p:cNvCxnSpPr>
            <a:cxnSpLocks/>
          </p:cNvCxnSpPr>
          <p:nvPr/>
        </p:nvCxnSpPr>
        <p:spPr>
          <a:xfrm flipV="1">
            <a:off x="3042218" y="2478007"/>
            <a:ext cx="13106" cy="5181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8E15D78-718E-4D49-81E5-032D4DF3713F}"/>
              </a:ext>
            </a:extLst>
          </p:cNvPr>
          <p:cNvCxnSpPr>
            <a:cxnSpLocks/>
          </p:cNvCxnSpPr>
          <p:nvPr/>
        </p:nvCxnSpPr>
        <p:spPr>
          <a:xfrm flipV="1">
            <a:off x="3163491" y="4208460"/>
            <a:ext cx="0" cy="12651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29439"/>
              </p:ext>
            </p:extLst>
          </p:nvPr>
        </p:nvGraphicFramePr>
        <p:xfrm>
          <a:off x="1371599" y="2021833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087094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0253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 </a:t>
                      </a:r>
                      <a:r>
                        <a:rPr lang="ko-KR" altLang="en-US" dirty="0" err="1"/>
                        <a:t>름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45174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10078"/>
              </p:ext>
            </p:extLst>
          </p:nvPr>
        </p:nvGraphicFramePr>
        <p:xfrm>
          <a:off x="1371599" y="3837620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087094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0253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/>
                        <a:t>전화번호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 </a:t>
                      </a:r>
                      <a:r>
                        <a:rPr lang="ko-KR" altLang="en-US" dirty="0" err="1"/>
                        <a:t>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45174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0086"/>
              </p:ext>
            </p:extLst>
          </p:nvPr>
        </p:nvGraphicFramePr>
        <p:xfrm>
          <a:off x="1371600" y="5486926"/>
          <a:ext cx="9136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4126">
                  <a:extLst>
                    <a:ext uri="{9D8B030D-6E8A-4147-A177-3AD203B41FA5}">
                      <a16:colId xmlns:a16="http://schemas.microsoft.com/office/drawing/2014/main" val="1054048631"/>
                    </a:ext>
                  </a:extLst>
                </a:gridCol>
                <a:gridCol w="2284126">
                  <a:extLst>
                    <a:ext uri="{9D8B030D-6E8A-4147-A177-3AD203B41FA5}">
                      <a16:colId xmlns:a16="http://schemas.microsoft.com/office/drawing/2014/main" val="3965520943"/>
                    </a:ext>
                  </a:extLst>
                </a:gridCol>
                <a:gridCol w="2284126">
                  <a:extLst>
                    <a:ext uri="{9D8B030D-6E8A-4147-A177-3AD203B41FA5}">
                      <a16:colId xmlns:a16="http://schemas.microsoft.com/office/drawing/2014/main" val="1339851847"/>
                    </a:ext>
                  </a:extLst>
                </a:gridCol>
                <a:gridCol w="2284126">
                  <a:extLst>
                    <a:ext uri="{9D8B030D-6E8A-4147-A177-3AD203B41FA5}">
                      <a16:colId xmlns:a16="http://schemas.microsoft.com/office/drawing/2014/main" val="4126433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수신내용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발신내용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40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45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D820F-5DAC-BF47-8EB1-19F99FE3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542886"/>
            <a:ext cx="8591267" cy="72852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D90F2-98CC-B145-BD77-2FE2B5A3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328019"/>
            <a:ext cx="8850573" cy="508958"/>
          </a:xfrm>
        </p:spPr>
        <p:txBody>
          <a:bodyPr/>
          <a:lstStyle/>
          <a:p>
            <a:r>
              <a:rPr kumimoji="1" lang="en-US" altLang="ko-KR" dirty="0" err="1"/>
              <a:t>Contact_address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695A84E-9B01-814B-8820-095833EAC1CD}"/>
              </a:ext>
            </a:extLst>
          </p:cNvPr>
          <p:cNvSpPr txBox="1">
            <a:spLocks/>
          </p:cNvSpPr>
          <p:nvPr/>
        </p:nvSpPr>
        <p:spPr>
          <a:xfrm>
            <a:off x="1371599" y="2210588"/>
            <a:ext cx="4235570" cy="50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conversation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258E070-A7CD-124E-BC12-ED2A417FCDC1}"/>
              </a:ext>
            </a:extLst>
          </p:cNvPr>
          <p:cNvSpPr txBox="1">
            <a:spLocks/>
          </p:cNvSpPr>
          <p:nvPr/>
        </p:nvSpPr>
        <p:spPr>
          <a:xfrm>
            <a:off x="1371599" y="3146263"/>
            <a:ext cx="4235570" cy="50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message</a:t>
            </a: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184076"/>
              </p:ext>
            </p:extLst>
          </p:nvPr>
        </p:nvGraphicFramePr>
        <p:xfrm>
          <a:off x="1371599" y="1803471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087094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0253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 </a:t>
                      </a:r>
                      <a:r>
                        <a:rPr lang="ko-KR" altLang="en-US" dirty="0" err="1"/>
                        <a:t>름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45174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348512"/>
              </p:ext>
            </p:extLst>
          </p:nvPr>
        </p:nvGraphicFramePr>
        <p:xfrm>
          <a:off x="1371599" y="2650256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087094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0253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u="sng" dirty="0"/>
                        <a:t>전화번호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 </a:t>
                      </a:r>
                      <a:r>
                        <a:rPr lang="ko-KR" altLang="en-US" dirty="0" err="1"/>
                        <a:t>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45174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134015"/>
              </p:ext>
            </p:extLst>
          </p:nvPr>
        </p:nvGraphicFramePr>
        <p:xfrm>
          <a:off x="1371600" y="3630821"/>
          <a:ext cx="9136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4126">
                  <a:extLst>
                    <a:ext uri="{9D8B030D-6E8A-4147-A177-3AD203B41FA5}">
                      <a16:colId xmlns:a16="http://schemas.microsoft.com/office/drawing/2014/main" val="1054048631"/>
                    </a:ext>
                  </a:extLst>
                </a:gridCol>
                <a:gridCol w="2284126">
                  <a:extLst>
                    <a:ext uri="{9D8B030D-6E8A-4147-A177-3AD203B41FA5}">
                      <a16:colId xmlns:a16="http://schemas.microsoft.com/office/drawing/2014/main" val="3965520943"/>
                    </a:ext>
                  </a:extLst>
                </a:gridCol>
                <a:gridCol w="2284126">
                  <a:extLst>
                    <a:ext uri="{9D8B030D-6E8A-4147-A177-3AD203B41FA5}">
                      <a16:colId xmlns:a16="http://schemas.microsoft.com/office/drawing/2014/main" val="1339851847"/>
                    </a:ext>
                  </a:extLst>
                </a:gridCol>
                <a:gridCol w="2284126">
                  <a:extLst>
                    <a:ext uri="{9D8B030D-6E8A-4147-A177-3AD203B41FA5}">
                      <a16:colId xmlns:a16="http://schemas.microsoft.com/office/drawing/2014/main" val="4126433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수신내용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발신내용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도착시간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40171"/>
                  </a:ext>
                </a:extLst>
              </a:tr>
            </a:tbl>
          </a:graphicData>
        </a:graphic>
      </p:graphicFrame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258E070-A7CD-124E-BC12-ED2A417FCDC1}"/>
              </a:ext>
            </a:extLst>
          </p:cNvPr>
          <p:cNvSpPr txBox="1">
            <a:spLocks/>
          </p:cNvSpPr>
          <p:nvPr/>
        </p:nvSpPr>
        <p:spPr>
          <a:xfrm>
            <a:off x="1371598" y="4190274"/>
            <a:ext cx="4235570" cy="1992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1</a:t>
            </a:r>
            <a:r>
              <a:rPr kumimoji="1" lang="ko-KR" altLang="en-US" dirty="0"/>
              <a:t>정규형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원자값</a:t>
            </a:r>
            <a:r>
              <a:rPr kumimoji="1" lang="en-US" altLang="ko-KR" dirty="0"/>
              <a:t>) – </a:t>
            </a:r>
            <a:r>
              <a:rPr kumimoji="1" lang="ko-KR" altLang="en-US" dirty="0"/>
              <a:t>만족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정규형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기본키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 – </a:t>
            </a:r>
            <a:r>
              <a:rPr kumimoji="1" lang="ko-KR" altLang="en-US" dirty="0"/>
              <a:t>만족</a:t>
            </a:r>
            <a:endParaRPr kumimoji="1" lang="en-US" altLang="ko-KR" dirty="0"/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정규형</a:t>
            </a:r>
            <a:r>
              <a:rPr kumimoji="1" lang="en-US" altLang="ko-KR" dirty="0"/>
              <a:t>(</a:t>
            </a:r>
            <a:r>
              <a:rPr kumimoji="1" lang="ko-KR" altLang="en-US" dirty="0"/>
              <a:t>함수의 종속성</a:t>
            </a:r>
            <a:r>
              <a:rPr kumimoji="1" lang="en-US" altLang="ko-KR" dirty="0"/>
              <a:t>) – </a:t>
            </a:r>
            <a:r>
              <a:rPr kumimoji="1" lang="ko-KR" altLang="en-US" dirty="0"/>
              <a:t>만족</a:t>
            </a:r>
            <a:endParaRPr kumimoji="1" lang="en-US" altLang="ko-KR" dirty="0"/>
          </a:p>
          <a:p>
            <a:r>
              <a:rPr kumimoji="1" lang="en-US" altLang="ko-KR" dirty="0"/>
              <a:t>BCNF(</a:t>
            </a:r>
            <a:r>
              <a:rPr kumimoji="1" lang="ko-KR" altLang="en-US" dirty="0" err="1"/>
              <a:t>모든결정자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후보키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만족</a:t>
            </a:r>
          </a:p>
        </p:txBody>
      </p:sp>
    </p:spTree>
    <p:extLst>
      <p:ext uri="{BB962C8B-B14F-4D97-AF65-F5344CB8AC3E}">
        <p14:creationId xmlns:p14="http://schemas.microsoft.com/office/powerpoint/2010/main" val="919004425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{484F2DBF-3647-4848-BD34-1F8BE690F05A}tf10001072</Template>
  <TotalTime>462</TotalTime>
  <Words>784</Words>
  <Application>Microsoft Office PowerPoint</Application>
  <PresentationFormat>와이드스크린</PresentationFormat>
  <Paragraphs>178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돋움</vt:lpstr>
      <vt:lpstr>Franklin Gothic Book</vt:lpstr>
      <vt:lpstr>Helvetica</vt:lpstr>
      <vt:lpstr>자르기</vt:lpstr>
      <vt:lpstr>Messenger DB</vt:lpstr>
      <vt:lpstr>목차</vt:lpstr>
      <vt:lpstr>요구사항 분석</vt:lpstr>
      <vt:lpstr>기능 명세</vt:lpstr>
      <vt:lpstr>기능 명세 - 주소록</vt:lpstr>
      <vt:lpstr>기능 명세 - 메시지</vt:lpstr>
      <vt:lpstr>개념적 설계</vt:lpstr>
      <vt:lpstr>논리적 설계</vt:lpstr>
      <vt:lpstr>정규화</vt:lpstr>
      <vt:lpstr>물리적 설계</vt:lpstr>
      <vt:lpstr>물리적 설계</vt:lpstr>
      <vt:lpstr>물리적 설계</vt:lpstr>
      <vt:lpstr>데이터 입력(주소록:20명, 대화내역 11명)</vt:lpstr>
      <vt:lpstr>데이터 입력(대화 중 한 명 메시지:50개)</vt:lpstr>
      <vt:lpstr>데이터 입력(최종 개수확인)</vt:lpstr>
      <vt:lpstr>주소록 조회</vt:lpstr>
      <vt:lpstr>주소록 조회 – 새로고침</vt:lpstr>
      <vt:lpstr>주소록 조회 –추가</vt:lpstr>
      <vt:lpstr>주소록 삭제, 검색</vt:lpstr>
      <vt:lpstr>주소록 삭제</vt:lpstr>
      <vt:lpstr>주소록 검색</vt:lpstr>
      <vt:lpstr>메시지 전송 - 발신</vt:lpstr>
      <vt:lpstr>메시지 전송 - 발신</vt:lpstr>
      <vt:lpstr>메시지 전송 - 발신</vt:lpstr>
      <vt:lpstr>메시지 전송 – 발신(주소록이 있는 경우) 주소록 검색-&gt; 번호찾기</vt:lpstr>
      <vt:lpstr>메시지 전송 – 발신(주소록이 있는 경우) 찾은번호 -&gt; 발신하기</vt:lpstr>
      <vt:lpstr>메시지 전송 – 발신(주소록이 없는 경우) 번호 직접 입력</vt:lpstr>
      <vt:lpstr>메시지 전송 – 수신 받기</vt:lpstr>
      <vt:lpstr>메시지 전송 – 수신받기(주소록 있는경우) 주소록 검색-&gt; 번호찾기</vt:lpstr>
      <vt:lpstr>메시지 전송 – 수신받기(주소록 있는경우) 찾은번호 -&gt; 수신받기 </vt:lpstr>
      <vt:lpstr>메시지 전송 – 수신받기(주소록 없는경우) 번호 직접 입력</vt:lpstr>
      <vt:lpstr>대화목록 조회(메시지 목록)</vt:lpstr>
      <vt:lpstr>대화목록 조회(메시지 목록)</vt:lpstr>
      <vt:lpstr>대화목록 – 메시지 내용 조회</vt:lpstr>
      <vt:lpstr>대화목록 – 메시지 내용 조회</vt:lpstr>
      <vt:lpstr>대화목록 – 메시지 전체(대화) 검색, 삭제</vt:lpstr>
      <vt:lpstr>대화목록 – 메시지 전체(대화) 삭제 주소록검색-&gt; 번호조회 </vt:lpstr>
      <vt:lpstr>대화목록 – 메시지 전체(대화) 삭제 번호입력 -&gt; 대화 삭제</vt:lpstr>
      <vt:lpstr>대화목록 – 메시지 전체(대화) 검색 이름으로 검색</vt:lpstr>
      <vt:lpstr>대화목록 – 메시지 전체(대화) 검색 번호로 검색</vt:lpstr>
      <vt:lpstr>메시지 조회 – 해당 내용 검색</vt:lpstr>
      <vt:lpstr>메시지 조회 – 해당 내용 검색</vt:lpstr>
      <vt:lpstr>메시지 조회 – 해당 내용 삭제</vt:lpstr>
      <vt:lpstr>메시지 조회 – 해당 내용 삭제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Messenger DB</dc:title>
  <dc:creator>Woojae Joo</dc:creator>
  <cp:lastModifiedBy>Woojae Joo</cp:lastModifiedBy>
  <cp:revision>52</cp:revision>
  <dcterms:created xsi:type="dcterms:W3CDTF">2019-11-12T05:39:37Z</dcterms:created>
  <dcterms:modified xsi:type="dcterms:W3CDTF">2019-11-27T13:12:48Z</dcterms:modified>
</cp:coreProperties>
</file>